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jYeIwlp1Zg+k/pgw4De433nc1v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5223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wheel  Description automatically generated" id="84" name="Google Shape;84;p1"/>
          <p:cNvPicPr preferRelativeResize="0"/>
          <p:nvPr/>
        </p:nvPicPr>
        <p:blipFill rotWithShape="1">
          <a:blip r:embed="rId3">
            <a:alphaModFix amt="20000"/>
          </a:blip>
          <a:srcRect b="38117" l="37317" r="1" t="0"/>
          <a:stretch/>
        </p:blipFill>
        <p:spPr>
          <a:xfrm>
            <a:off x="0" y="4605354"/>
            <a:ext cx="2281730" cy="225264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68844" y="1118593"/>
            <a:ext cx="422577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2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COVID-19</a:t>
            </a:r>
            <a:endParaRPr b="1" sz="2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2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STOP THE SPREAD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168843" y="2207658"/>
            <a:ext cx="422577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AU" sz="16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Founder Institute Events</a:t>
            </a:r>
            <a:endParaRPr/>
          </a:p>
        </p:txBody>
      </p:sp>
      <p:pic>
        <p:nvPicPr>
          <p:cNvPr descr="A picture containing drawing  Description automatically generated"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364717" y="0"/>
            <a:ext cx="1505582" cy="813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5">
            <a:alphaModFix/>
          </a:blip>
          <a:srcRect b="9769" l="14987" r="0" t="24751"/>
          <a:stretch/>
        </p:blipFill>
        <p:spPr>
          <a:xfrm>
            <a:off x="5058550" y="0"/>
            <a:ext cx="71334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2020-03-06T03:34:56Z</dcterms:created>
  <dc:creator>Keith Sue</dc:creator>
</cp:coreProperties>
</file>